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1" r:id="rId5"/>
    <p:sldId id="262" r:id="rId6"/>
    <p:sldId id="264" r:id="rId7"/>
    <p:sldId id="265" r:id="rId8"/>
    <p:sldId id="266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FFFFFF"/>
                </a:solidFill>
              </a:rPr>
              <a:t>DEFERRABLE SERVER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501" y="4173801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Presented by </a:t>
            </a:r>
            <a:r>
              <a:rPr lang="en-US" dirty="0"/>
              <a:t>: </a:t>
            </a:r>
            <a:r>
              <a:rPr lang="en-US" cap="none" dirty="0"/>
              <a:t>Kashif raza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b="1" dirty="0"/>
              <a:t>MOTIVATION</a:t>
            </a: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2250281"/>
            <a:ext cx="5143881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800" dirty="0"/>
              <a:t>Challenges addressed by Deferrable Server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800" dirty="0"/>
          </a:p>
          <a:p>
            <a:pPr>
              <a:lnSpc>
                <a:spcPct val="110000"/>
              </a:lnSpc>
            </a:pPr>
            <a:r>
              <a:rPr lang="en-US" sz="1800" dirty="0"/>
              <a:t>Efficient Handling of Aperiodic Tasks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Maintaining Predictability in Real-Time Systems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Resource Allocation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Task Scheduling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6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534156" cy="1478570"/>
          </a:xfrm>
        </p:spPr>
        <p:txBody>
          <a:bodyPr>
            <a:norm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7744" y="2664204"/>
            <a:ext cx="3084892" cy="1557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Deferrable Server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Periodic Tasks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Aperiodic Tasks</a:t>
            </a:r>
          </a:p>
        </p:txBody>
      </p:sp>
    </p:spTree>
    <p:extLst>
      <p:ext uri="{BB962C8B-B14F-4D97-AF65-F5344CB8AC3E}">
        <p14:creationId xmlns:p14="http://schemas.microsoft.com/office/powerpoint/2010/main" val="45399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968114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229" y="577920"/>
            <a:ext cx="3724656" cy="1478570"/>
          </a:xfrm>
        </p:spPr>
        <p:txBody>
          <a:bodyPr>
            <a:normAutofit/>
          </a:bodyPr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6817" y="2249487"/>
            <a:ext cx="3634168" cy="1557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Understanding deferrable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AEDEAC-5669-83D2-64FA-5A0BCB07C6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769" y="1314264"/>
            <a:ext cx="5817404" cy="38212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1984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7482" y="609188"/>
            <a:ext cx="4484518" cy="147857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DEFERRABLE</a:t>
            </a:r>
            <a:r>
              <a:rPr lang="en-US" sz="3200" b="1" dirty="0"/>
              <a:t>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6"/>
            <a:ext cx="3887359" cy="373143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dirty="0"/>
              <a:t>Algorithm description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Role in RTS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Scheduling in DS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Comparison with PS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Real-World Applications</a:t>
            </a:r>
          </a:p>
          <a:p>
            <a:pPr>
              <a:lnSpc>
                <a:spcPct val="110000"/>
              </a:lnSpc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15505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8837" y="449842"/>
            <a:ext cx="4057846" cy="1478570"/>
          </a:xfrm>
        </p:spPr>
        <p:txBody>
          <a:bodyPr>
            <a:normAutofit/>
          </a:bodyPr>
          <a:lstStyle/>
          <a:p>
            <a:r>
              <a:rPr lang="en-US" sz="3200" b="1" dirty="0" err="1">
                <a:solidFill>
                  <a:srgbClr val="FFFFFF"/>
                </a:solidFill>
              </a:rPr>
              <a:t>Uppaal</a:t>
            </a:r>
            <a:r>
              <a:rPr lang="en-US" sz="3200" b="1" dirty="0">
                <a:solidFill>
                  <a:srgbClr val="FFFFFF"/>
                </a:solidFill>
              </a:rPr>
              <a:t> Modelling</a:t>
            </a:r>
            <a:endParaRPr lang="en-US" sz="3200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622732-47EA-9DD0-E90A-B1A252D84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853" y="164471"/>
            <a:ext cx="3086126" cy="64047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3F4C2D-49DE-A633-F663-45793249C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205" y="1688715"/>
            <a:ext cx="6620915" cy="41246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1187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38250" cy="147857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CONCULSION</a:t>
            </a:r>
            <a:endParaRPr lang="en-US" sz="32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9D926E-C398-05CC-83B0-2FD57FC0CCD6}"/>
              </a:ext>
            </a:extLst>
          </p:cNvPr>
          <p:cNvSpPr txBox="1">
            <a:spLocks/>
          </p:cNvSpPr>
          <p:nvPr/>
        </p:nvSpPr>
        <p:spPr>
          <a:xfrm>
            <a:off x="7848589" y="2097087"/>
            <a:ext cx="3738250" cy="250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cap="none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cap="none" dirty="0"/>
              <a:t>Integrates aperiodic tasks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cap="none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cap="none" dirty="0"/>
              <a:t>Prioritizes periodic deadlines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cap="none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cap="none" dirty="0"/>
              <a:t>Efficient resource management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800" cap="none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cap="none" dirty="0"/>
              <a:t>Enhances responsiveness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cap="none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cap="none" dirty="0"/>
              <a:t>Improves system performance</a:t>
            </a:r>
          </a:p>
        </p:txBody>
      </p:sp>
    </p:spTree>
    <p:extLst>
      <p:ext uri="{BB962C8B-B14F-4D97-AF65-F5344CB8AC3E}">
        <p14:creationId xmlns:p14="http://schemas.microsoft.com/office/powerpoint/2010/main" val="325746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00FFA-58D7-46CA-0685-FBCAD91A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US" b="1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6098857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165</TotalTime>
  <Words>72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DEFERRABLE SERVER ALGORITHM</vt:lpstr>
      <vt:lpstr>MOTIVATION</vt:lpstr>
      <vt:lpstr>INTRODUCTION</vt:lpstr>
      <vt:lpstr>INTRODUCTION</vt:lpstr>
      <vt:lpstr>DEFERRABLE SERVER</vt:lpstr>
      <vt:lpstr>Uppaal Modelling</vt:lpstr>
      <vt:lpstr>CONCULSION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Kashif</dc:creator>
  <cp:lastModifiedBy>Kashif</cp:lastModifiedBy>
  <cp:revision>5</cp:revision>
  <dcterms:created xsi:type="dcterms:W3CDTF">2024-06-18T17:59:48Z</dcterms:created>
  <dcterms:modified xsi:type="dcterms:W3CDTF">2024-06-18T20:59:59Z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